
<file path=[Content_Types].xml><?xml version="1.0" encoding="utf-8"?>
<Types xmlns="http://schemas.openxmlformats.org/package/2006/content-types">
  <Default Extension="mp3" ContentType="audio/mp3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60" r:id="rId4"/>
    <p:sldId id="257" r:id="rId5"/>
    <p:sldId id="259" r:id="rId6"/>
    <p:sldId id="279" r:id="rId7"/>
    <p:sldId id="281" r:id="rId8"/>
    <p:sldId id="263" r:id="rId9"/>
    <p:sldId id="264" r:id="rId10"/>
    <p:sldId id="280" r:id="rId11"/>
    <p:sldId id="282" r:id="rId12"/>
    <p:sldId id="267" r:id="rId13"/>
    <p:sldId id="268" r:id="rId14"/>
    <p:sldId id="283" r:id="rId15"/>
    <p:sldId id="284" r:id="rId16"/>
    <p:sldId id="276" r:id="rId17"/>
    <p:sldId id="277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0066"/>
    <a:srgbClr val="58CC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6B8D42-0DC0-4D51-B2AD-9386548D2B28}" type="datetimeFigureOut">
              <a:rPr lang="fr-CA" smtClean="0"/>
              <a:t>2016-04-09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36C00F-DA41-43FC-87A0-BDBA246C4284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222718"/>
            <a:ext cx="6172200" cy="181588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r"/>
            <a:r>
              <a:rPr lang="fr-C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Comme une femme…</a:t>
            </a:r>
            <a:r>
              <a:rPr lang="fr-CA" b="1" dirty="0" smtClean="0">
                <a:latin typeface="Calibri" panose="020F0502020204030204" pitchFamily="34" charset="0"/>
              </a:rPr>
              <a:t/>
            </a:r>
            <a:br>
              <a:rPr lang="fr-CA" b="1" dirty="0" smtClean="0">
                <a:latin typeface="Calibri" panose="020F0502020204030204" pitchFamily="34" charset="0"/>
              </a:rPr>
            </a:br>
            <a:r>
              <a:rPr lang="fr-CA" sz="4000" dirty="0" smtClean="0">
                <a:latin typeface="Calibri" panose="020F0502020204030204" pitchFamily="34" charset="0"/>
              </a:rPr>
              <a:t>Robert Lebel</a:t>
            </a:r>
            <a:r>
              <a:rPr lang="fr-CA" sz="4000" b="1" dirty="0" smtClean="0">
                <a:latin typeface="Calibri" panose="020F0502020204030204" pitchFamily="34" charset="0"/>
              </a:rPr>
              <a:t/>
            </a:r>
            <a:br>
              <a:rPr lang="fr-CA" sz="4000" b="1" dirty="0" smtClean="0">
                <a:latin typeface="Calibri" panose="020F0502020204030204" pitchFamily="34" charset="0"/>
              </a:rPr>
            </a:br>
            <a:r>
              <a:rPr lang="fr-CA" sz="2400" dirty="0" smtClean="0">
                <a:latin typeface="Calibri" panose="020F0502020204030204" pitchFamily="34" charset="0"/>
              </a:rPr>
              <a:t>Auteur et interprète</a:t>
            </a:r>
          </a:p>
          <a:p>
            <a:pPr algn="r"/>
            <a:endParaRPr lang="fr-CA" sz="2400" b="1" dirty="0">
              <a:latin typeface="Calibri" panose="020F0502020204030204" pitchFamily="34" charset="0"/>
            </a:endParaRPr>
          </a:p>
        </p:txBody>
      </p:sp>
      <p:pic>
        <p:nvPicPr>
          <p:cNvPr id="7" name="CommeUneFem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4572000"/>
            <a:ext cx="609600" cy="609600"/>
          </a:xfrm>
          <a:prstGeom prst="rect">
            <a:avLst/>
          </a:prstGeom>
        </p:spPr>
      </p:pic>
      <p:cxnSp>
        <p:nvCxnSpPr>
          <p:cNvPr id="3" name="Connecteur en angle 2"/>
          <p:cNvCxnSpPr/>
          <p:nvPr/>
        </p:nvCxnSpPr>
        <p:spPr>
          <a:xfrm rot="16200000" flipH="1">
            <a:off x="609600" y="1676400"/>
            <a:ext cx="2362200" cy="2362200"/>
          </a:xfrm>
          <a:prstGeom prst="bentConnector3">
            <a:avLst>
              <a:gd name="adj1" fmla="val 6290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84" y="440568"/>
            <a:ext cx="123911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4935"/>
      </p:ext>
    </p:extLst>
  </p:cSld>
  <p:clrMapOvr>
    <a:masterClrMapping/>
  </p:clrMapOvr>
  <p:transition spd="slow" advClick="0" advTm="2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800" y="167640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Comme une femme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Porte un enfant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Qu’ainsi notre vie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Donne corps à l’Amour !</a:t>
            </a:r>
            <a:br>
              <a:rPr lang="fr-CA" sz="3200" b="1" dirty="0" smtClean="0">
                <a:latin typeface="Calibri" panose="020F0502020204030204" pitchFamily="34" charset="0"/>
              </a:rPr>
            </a:br>
            <a:endParaRPr lang="fr-CA" sz="3200" b="1" dirty="0">
              <a:latin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1298"/>
            <a:ext cx="2362200" cy="34816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04" y="380602"/>
            <a:ext cx="11648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50707"/>
      </p:ext>
    </p:extLst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76200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>
                <a:latin typeface="Calibri" panose="020F0502020204030204" pitchFamily="34" charset="0"/>
              </a:rPr>
              <a:t>Comme une femme donne le jour</a:t>
            </a:r>
          </a:p>
          <a:p>
            <a:pPr algn="ctr">
              <a:tabLst>
                <a:tab pos="0" algn="l"/>
              </a:tabLst>
            </a:pPr>
            <a:r>
              <a:rPr lang="fr-CA" sz="3200" b="1" dirty="0">
                <a:latin typeface="Calibri" panose="020F0502020204030204" pitchFamily="34" charset="0"/>
              </a:rPr>
              <a:t>Qu’ainsi notre amour</a:t>
            </a:r>
          </a:p>
          <a:p>
            <a:pPr algn="ctr"/>
            <a:r>
              <a:rPr lang="fr-CA" sz="3200" b="1" dirty="0">
                <a:latin typeface="Calibri" panose="020F0502020204030204" pitchFamily="34" charset="0"/>
              </a:rPr>
              <a:t>Donne Dieu à notre temps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85473"/>
            <a:ext cx="3886200" cy="21000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04" y="380602"/>
            <a:ext cx="11648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5984"/>
      </p:ext>
    </p:extLst>
  </p:cSld>
  <p:clrMapOvr>
    <a:masterClrMapping/>
  </p:clrMapOvr>
  <p:transition spd="slow" advClick="0" advTm="16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09600" y="2438400"/>
            <a:ext cx="6172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66800" y="4094103"/>
            <a:ext cx="670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Dieu ne veut pas d’un amour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Qui soit de glace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Et qui resserre le cœur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Et tue la vie… !</a:t>
            </a:r>
            <a:endParaRPr lang="fr-CA" sz="3200" b="1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26241"/>
            <a:ext cx="3124200" cy="29202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442875"/>
            <a:ext cx="1524000" cy="58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2527"/>
      </p:ext>
    </p:extLst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4262497"/>
            <a:ext cx="60013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C’est dans la joie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Que l’amour est vivace…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Enraciné dans le cœur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De Jésus-Christ !</a:t>
            </a:r>
            <a:endParaRPr lang="fr-CA" sz="3200" b="1" dirty="0"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3795658" cy="3657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442875"/>
            <a:ext cx="1524000" cy="58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2527"/>
      </p:ext>
    </p:extLst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5200" y="182880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Comme une femme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Porte un enfant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Qu’ainsi notre vie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Donne corps à l’Amour !</a:t>
            </a:r>
            <a:br>
              <a:rPr lang="fr-CA" sz="3200" b="1" dirty="0" smtClean="0">
                <a:latin typeface="Calibri" panose="020F0502020204030204" pitchFamily="34" charset="0"/>
              </a:rPr>
            </a:br>
            <a:endParaRPr lang="fr-CA" sz="3200" b="1" dirty="0">
              <a:latin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1298"/>
            <a:ext cx="2362200" cy="34816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04" y="380602"/>
            <a:ext cx="11648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21190"/>
      </p:ext>
    </p:extLst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0104" y="76200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>
                <a:latin typeface="Calibri" panose="020F0502020204030204" pitchFamily="34" charset="0"/>
              </a:rPr>
              <a:t>Comme une femme donne le jour</a:t>
            </a:r>
          </a:p>
          <a:p>
            <a:pPr algn="ctr">
              <a:tabLst>
                <a:tab pos="0" algn="l"/>
              </a:tabLst>
            </a:pPr>
            <a:r>
              <a:rPr lang="fr-CA" sz="3200" b="1" dirty="0">
                <a:latin typeface="Calibri" panose="020F0502020204030204" pitchFamily="34" charset="0"/>
              </a:rPr>
              <a:t>Qu’ainsi notre amour</a:t>
            </a:r>
          </a:p>
          <a:p>
            <a:pPr algn="ctr"/>
            <a:r>
              <a:rPr lang="fr-CA" sz="3200" b="1" dirty="0">
                <a:latin typeface="Calibri" panose="020F0502020204030204" pitchFamily="34" charset="0"/>
              </a:rPr>
              <a:t>Donne Dieu à notre temps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67000"/>
            <a:ext cx="3886200" cy="21000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04" y="380602"/>
            <a:ext cx="11648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75498"/>
      </p:ext>
    </p:extLst>
  </p:cSld>
  <p:clrMapOvr>
    <a:masterClrMapping/>
  </p:clrMapOvr>
  <p:transition spd="slow" advClick="0" advTm="16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6520">
            <a:off x="-336261" y="1954618"/>
            <a:ext cx="3835405" cy="3365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1441" y="442875"/>
            <a:ext cx="5715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>
                <a:latin typeface="Calibri" panose="020F0502020204030204" pitchFamily="34" charset="0"/>
              </a:rPr>
              <a:t>Comme ces fleurs </a:t>
            </a:r>
            <a:endParaRPr lang="fr-CA" sz="3200" b="1" dirty="0" smtClean="0">
              <a:latin typeface="Calibri" panose="020F0502020204030204" pitchFamily="34" charset="0"/>
            </a:endParaRP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Que </a:t>
            </a:r>
            <a:r>
              <a:rPr lang="fr-CA" sz="3200" b="1" dirty="0">
                <a:latin typeface="Calibri" panose="020F0502020204030204" pitchFamily="34" charset="0"/>
              </a:rPr>
              <a:t>l’on cueille une à une</a:t>
            </a:r>
          </a:p>
          <a:p>
            <a:pPr algn="ctr"/>
            <a:r>
              <a:rPr lang="fr-CA" sz="3200" b="1" dirty="0">
                <a:latin typeface="Calibri" panose="020F0502020204030204" pitchFamily="34" charset="0"/>
              </a:rPr>
              <a:t>Forment déjà ce </a:t>
            </a:r>
            <a:r>
              <a:rPr lang="fr-CA" sz="3200" b="1" dirty="0" smtClean="0">
                <a:latin typeface="Calibri" panose="020F0502020204030204" pitchFamily="34" charset="0"/>
              </a:rPr>
              <a:t>bouquet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Qu’on </a:t>
            </a:r>
            <a:r>
              <a:rPr lang="fr-CA" sz="3200" b="1" dirty="0">
                <a:latin typeface="Calibri" panose="020F0502020204030204" pitchFamily="34" charset="0"/>
              </a:rPr>
              <a:t>veut </a:t>
            </a:r>
            <a:r>
              <a:rPr lang="fr-CA" sz="3200" b="1" dirty="0" smtClean="0">
                <a:latin typeface="Calibri" panose="020F0502020204030204" pitchFamily="34" charset="0"/>
              </a:rPr>
              <a:t>créer.</a:t>
            </a:r>
            <a:endParaRPr lang="fr-CA" sz="3200" b="1" dirty="0"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03" y="3383737"/>
            <a:ext cx="3387042" cy="31003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442875"/>
            <a:ext cx="1524000" cy="58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0526"/>
      </p:ext>
    </p:extLst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8001" y="909191"/>
            <a:ext cx="426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 smtClean="0">
                <a:latin typeface="Calibri" panose="020F0502020204030204" pitchFamily="34" charset="0"/>
              </a:rPr>
              <a:t>Que </a:t>
            </a:r>
            <a:r>
              <a:rPr lang="fr-CA" sz="3200" b="1" dirty="0">
                <a:latin typeface="Calibri" panose="020F0502020204030204" pitchFamily="34" charset="0"/>
              </a:rPr>
              <a:t>nos actions </a:t>
            </a:r>
            <a:endParaRPr lang="fr-CA" sz="3200" b="1" dirty="0" smtClean="0">
              <a:latin typeface="Calibri" panose="020F0502020204030204" pitchFamily="34" charset="0"/>
            </a:endParaRPr>
          </a:p>
          <a:p>
            <a:r>
              <a:rPr lang="fr-CA" sz="3200" b="1" dirty="0" smtClean="0">
                <a:latin typeface="Calibri" panose="020F0502020204030204" pitchFamily="34" charset="0"/>
              </a:rPr>
              <a:t>Et </a:t>
            </a:r>
            <a:r>
              <a:rPr lang="fr-CA" sz="3200" b="1" dirty="0">
                <a:latin typeface="Calibri" panose="020F0502020204030204" pitchFamily="34" charset="0"/>
              </a:rPr>
              <a:t>l’offrande de </a:t>
            </a:r>
            <a:r>
              <a:rPr lang="fr-CA" sz="3200" b="1" dirty="0" smtClean="0">
                <a:latin typeface="Calibri" panose="020F0502020204030204" pitchFamily="34" charset="0"/>
              </a:rPr>
              <a:t>chacune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209800"/>
            <a:ext cx="3815772" cy="39970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45" y="609600"/>
            <a:ext cx="3048001" cy="2148349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73" y="1447800"/>
            <a:ext cx="1362336" cy="52578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84195" y="4633156"/>
            <a:ext cx="4750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latin typeface="Calibri" panose="020F0502020204030204" pitchFamily="34" charset="0"/>
              </a:rPr>
              <a:t>Deviennent aussi  </a:t>
            </a:r>
            <a:endParaRPr lang="fr-CA" sz="3200" b="1" dirty="0" smtClean="0">
              <a:latin typeface="Calibri" panose="020F0502020204030204" pitchFamily="34" charset="0"/>
            </a:endParaRP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Le </a:t>
            </a:r>
            <a:r>
              <a:rPr lang="fr-CA" sz="3200" b="1" dirty="0">
                <a:latin typeface="Calibri" panose="020F0502020204030204" pitchFamily="34" charset="0"/>
              </a:rPr>
              <a:t>bouquet </a:t>
            </a:r>
            <a:endParaRPr lang="fr-CA" sz="3200" b="1" dirty="0" smtClean="0">
              <a:latin typeface="Calibri" panose="020F0502020204030204" pitchFamily="34" charset="0"/>
            </a:endParaRP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De </a:t>
            </a:r>
            <a:r>
              <a:rPr lang="fr-CA" sz="3200" b="1" dirty="0">
                <a:latin typeface="Calibri" panose="020F0502020204030204" pitchFamily="34" charset="0"/>
              </a:rPr>
              <a:t>nos journées.</a:t>
            </a:r>
          </a:p>
        </p:txBody>
      </p:sp>
    </p:spTree>
    <p:extLst>
      <p:ext uri="{BB962C8B-B14F-4D97-AF65-F5344CB8AC3E}">
        <p14:creationId xmlns:p14="http://schemas.microsoft.com/office/powerpoint/2010/main" val="2011860526"/>
      </p:ext>
    </p:extLst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2073" y="160020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Comme une femme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Porte un enfant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Qu’ainsi notre vie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Donne corps à l’Amour !</a:t>
            </a:r>
            <a:br>
              <a:rPr lang="fr-CA" sz="3200" b="1" dirty="0" smtClean="0">
                <a:latin typeface="Calibri" panose="020F0502020204030204" pitchFamily="34" charset="0"/>
              </a:rPr>
            </a:br>
            <a:endParaRPr lang="fr-CA" sz="3200" b="1" dirty="0">
              <a:latin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1298"/>
            <a:ext cx="2362200" cy="34816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04" y="380602"/>
            <a:ext cx="11648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16718"/>
      </p:ext>
    </p:extLst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0104" y="747624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>
                <a:latin typeface="Calibri" panose="020F0502020204030204" pitchFamily="34" charset="0"/>
              </a:rPr>
              <a:t>Comme une femme donne le jour</a:t>
            </a:r>
          </a:p>
          <a:p>
            <a:pPr algn="ctr">
              <a:tabLst>
                <a:tab pos="0" algn="l"/>
              </a:tabLst>
            </a:pPr>
            <a:r>
              <a:rPr lang="fr-CA" sz="3200" b="1" dirty="0">
                <a:latin typeface="Calibri" panose="020F0502020204030204" pitchFamily="34" charset="0"/>
              </a:rPr>
              <a:t>Qu’ainsi notre amour</a:t>
            </a:r>
          </a:p>
          <a:p>
            <a:pPr algn="ctr"/>
            <a:r>
              <a:rPr lang="fr-CA" sz="3200" b="1" dirty="0">
                <a:latin typeface="Calibri" panose="020F0502020204030204" pitchFamily="34" charset="0"/>
              </a:rPr>
              <a:t>Donne Dieu à notre temps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89496"/>
            <a:ext cx="3886200" cy="21000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04" y="380602"/>
            <a:ext cx="11648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68645"/>
      </p:ext>
    </p:extLst>
  </p:cSld>
  <p:clrMapOvr>
    <a:masterClrMapping/>
  </p:clrMapOvr>
  <p:transition spd="slow" advClick="0" advTm="16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909" y="205740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Comme une femme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Porte un enfant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Qu’ainsi notre vie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Donne corps à l’Amour !</a:t>
            </a:r>
            <a:br>
              <a:rPr lang="fr-CA" sz="3200" b="1" dirty="0" smtClean="0">
                <a:latin typeface="Calibri" panose="020F0502020204030204" pitchFamily="34" charset="0"/>
              </a:rPr>
            </a:br>
            <a:endParaRPr lang="fr-CA" sz="3200" b="1" dirty="0">
              <a:latin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1298"/>
            <a:ext cx="2362200" cy="34816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84" y="440568"/>
            <a:ext cx="123911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17978"/>
      </p:ext>
    </p:extLst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71600" y="2362199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b="1" dirty="0" smtClean="0">
                <a:latin typeface="Calibri" panose="020F0502020204030204" pitchFamily="34" charset="0"/>
              </a:rPr>
              <a:t>Le chant </a:t>
            </a:r>
            <a:r>
              <a:rPr lang="fr-CA" b="1" i="1" dirty="0" smtClean="0">
                <a:latin typeface="Calibri" panose="020F0502020204030204" pitchFamily="34" charset="0"/>
              </a:rPr>
              <a:t>Comme une femme… </a:t>
            </a:r>
            <a:r>
              <a:rPr lang="fr-CA" b="1" dirty="0" smtClean="0">
                <a:latin typeface="Calibri" panose="020F0502020204030204" pitchFamily="34" charset="0"/>
              </a:rPr>
              <a:t>a été composé par Robert Lebel à la demande des Sœurs de l’Enfant-Jésus de Chauffailles, en 2002. Il s’est inspiré des écrits et des paroles de leur fondatrice, Reine </a:t>
            </a:r>
            <a:r>
              <a:rPr lang="fr-CA" b="1" dirty="0" err="1" smtClean="0">
                <a:latin typeface="Calibri" panose="020F0502020204030204" pitchFamily="34" charset="0"/>
              </a:rPr>
              <a:t>Antier</a:t>
            </a:r>
            <a:r>
              <a:rPr lang="fr-CA" b="1" dirty="0" smtClean="0">
                <a:latin typeface="Calibri" panose="020F0502020204030204" pitchFamily="34" charset="0"/>
              </a:rPr>
              <a:t>. </a:t>
            </a:r>
            <a:endParaRPr lang="fr-CA" b="1" dirty="0">
              <a:latin typeface="Calibri" panose="020F0502020204030204" pitchFamily="34" charset="0"/>
            </a:endParaRPr>
          </a:p>
        </p:txBody>
      </p:sp>
      <p:cxnSp>
        <p:nvCxnSpPr>
          <p:cNvPr id="4" name="Connecteur en angle 3"/>
          <p:cNvCxnSpPr/>
          <p:nvPr/>
        </p:nvCxnSpPr>
        <p:spPr>
          <a:xfrm rot="16200000" flipH="1">
            <a:off x="1124528" y="2343326"/>
            <a:ext cx="2627748" cy="2438404"/>
          </a:xfrm>
          <a:prstGeom prst="bentConnector3">
            <a:avLst>
              <a:gd name="adj1" fmla="val 5738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628440" y="5257800"/>
            <a:ext cx="2515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Images puisées sur le Web  </a:t>
            </a:r>
            <a:endParaRPr lang="fr-CA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04" y="380602"/>
            <a:ext cx="11648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85303"/>
      </p:ext>
    </p:extLst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76200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>
                <a:latin typeface="Calibri" panose="020F0502020204030204" pitchFamily="34" charset="0"/>
              </a:rPr>
              <a:t>Comme une femme donne le jour</a:t>
            </a:r>
          </a:p>
          <a:p>
            <a:pPr algn="ctr">
              <a:tabLst>
                <a:tab pos="0" algn="l"/>
              </a:tabLst>
            </a:pPr>
            <a:r>
              <a:rPr lang="fr-CA" sz="3200" b="1" dirty="0">
                <a:latin typeface="Calibri" panose="020F0502020204030204" pitchFamily="34" charset="0"/>
              </a:rPr>
              <a:t>Qu’ainsi notre amour</a:t>
            </a:r>
          </a:p>
          <a:p>
            <a:pPr algn="ctr"/>
            <a:r>
              <a:rPr lang="fr-CA" sz="3200" b="1" dirty="0">
                <a:latin typeface="Calibri" panose="020F0502020204030204" pitchFamily="34" charset="0"/>
              </a:rPr>
              <a:t>Donne Dieu à notre temps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6998"/>
            <a:ext cx="3886200" cy="21000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84" y="440568"/>
            <a:ext cx="123911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96007"/>
      </p:ext>
    </p:extLst>
  </p:cSld>
  <p:clrMapOvr>
    <a:masterClrMapping/>
  </p:clrMapOvr>
  <p:transition spd="slow" advClick="0" advTm="16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3135706" cy="25336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382453" y="4015756"/>
            <a:ext cx="62236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Ouvrons d’abord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Les fenêtres de notre âme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Au grand Soleil de l’Amour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Qui vient de Dieu…</a:t>
            </a:r>
            <a:endParaRPr lang="fr-CA" sz="3200" b="1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442875"/>
            <a:ext cx="1524000" cy="58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01907"/>
      </p:ext>
    </p:extLst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81200" y="3810000"/>
            <a:ext cx="594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latin typeface="Calibri" panose="020F0502020204030204" pitchFamily="34" charset="0"/>
              </a:rPr>
              <a:t>Pour rayonner </a:t>
            </a:r>
          </a:p>
          <a:p>
            <a:r>
              <a:rPr lang="fr-CA" sz="3200" b="1" dirty="0" smtClean="0">
                <a:latin typeface="Calibri" panose="020F0502020204030204" pitchFamily="34" charset="0"/>
              </a:rPr>
              <a:t>Sur tout homme et toute femme, Qu’ils se réchauffent </a:t>
            </a:r>
          </a:p>
          <a:p>
            <a:r>
              <a:rPr lang="fr-CA" sz="3200" b="1" dirty="0" smtClean="0">
                <a:latin typeface="Calibri" panose="020F0502020204030204" pitchFamily="34" charset="0"/>
              </a:rPr>
              <a:t>À leur tour auprès de Dieu !</a:t>
            </a:r>
            <a:endParaRPr lang="fr-CA" sz="3200" b="1" dirty="0"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408" y="231592"/>
            <a:ext cx="3434984" cy="3429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442875"/>
            <a:ext cx="1524000" cy="58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69496"/>
      </p:ext>
    </p:extLst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800" y="1894145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Comme une femme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Porte un enfant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Qu’ainsi notre vie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Donne corps à l’Amour !</a:t>
            </a:r>
            <a:br>
              <a:rPr lang="fr-CA" sz="3200" b="1" dirty="0" smtClean="0">
                <a:latin typeface="Calibri" panose="020F0502020204030204" pitchFamily="34" charset="0"/>
              </a:rPr>
            </a:br>
            <a:endParaRPr lang="fr-CA" sz="3200" b="1" dirty="0">
              <a:latin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1298"/>
            <a:ext cx="2362200" cy="34816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04" y="380602"/>
            <a:ext cx="11648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6212"/>
      </p:ext>
    </p:extLst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747624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>
                <a:latin typeface="Calibri" panose="020F0502020204030204" pitchFamily="34" charset="0"/>
              </a:rPr>
              <a:t>Comme une femme donne le jour</a:t>
            </a:r>
          </a:p>
          <a:p>
            <a:pPr algn="ctr">
              <a:tabLst>
                <a:tab pos="0" algn="l"/>
              </a:tabLst>
            </a:pPr>
            <a:r>
              <a:rPr lang="fr-CA" sz="3200" b="1" dirty="0">
                <a:latin typeface="Calibri" panose="020F0502020204030204" pitchFamily="34" charset="0"/>
              </a:rPr>
              <a:t>Qu’ainsi notre amour</a:t>
            </a:r>
          </a:p>
          <a:p>
            <a:pPr algn="ctr"/>
            <a:r>
              <a:rPr lang="fr-CA" sz="3200" b="1" dirty="0">
                <a:latin typeface="Calibri" panose="020F0502020204030204" pitchFamily="34" charset="0"/>
              </a:rPr>
              <a:t>Donne Dieu à notre temps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6999"/>
            <a:ext cx="3886200" cy="21000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04" y="380602"/>
            <a:ext cx="11648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39065"/>
      </p:ext>
    </p:extLst>
  </p:cSld>
  <p:clrMapOvr>
    <a:masterClrMapping/>
  </p:clrMapOvr>
  <p:transition spd="slow" advClick="0" advTm="16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2048" y="617271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 smtClean="0">
                <a:latin typeface="Calibri" panose="020F0502020204030204" pitchFamily="34" charset="0"/>
              </a:rPr>
              <a:t>Ne craignons pas de donner  </a:t>
            </a:r>
          </a:p>
          <a:p>
            <a:r>
              <a:rPr lang="fr-CA" sz="3200" b="1" dirty="0" smtClean="0">
                <a:latin typeface="Calibri" panose="020F0502020204030204" pitchFamily="34" charset="0"/>
              </a:rPr>
              <a:t>La préférence aux moins doués,</a:t>
            </a:r>
          </a:p>
          <a:p>
            <a:r>
              <a:rPr lang="fr-CA" sz="3200" b="1" dirty="0" smtClean="0">
                <a:latin typeface="Calibri" panose="020F0502020204030204" pitchFamily="34" charset="0"/>
              </a:rPr>
              <a:t>Aux derniers, aux démunis…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442875"/>
            <a:ext cx="1524000" cy="58817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69835"/>
            <a:ext cx="4822659" cy="41694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147850"/>
      </p:ext>
    </p:extLst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815362"/>
            <a:ext cx="61514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Dieu est un pain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Sur nos tables d’abondance</a:t>
            </a:r>
          </a:p>
          <a:p>
            <a:pPr algn="ctr">
              <a:tabLst>
                <a:tab pos="3028950" algn="l"/>
              </a:tabLst>
            </a:pPr>
            <a:r>
              <a:rPr lang="fr-CA" sz="3200" b="1" dirty="0" smtClean="0">
                <a:latin typeface="Calibri" panose="020F0502020204030204" pitchFamily="34" charset="0"/>
              </a:rPr>
              <a:t>Où sont servis en premier </a:t>
            </a:r>
          </a:p>
          <a:p>
            <a:pPr algn="ctr"/>
            <a:r>
              <a:rPr lang="fr-CA" sz="3200" b="1" dirty="0" smtClean="0">
                <a:latin typeface="Calibri" panose="020F0502020204030204" pitchFamily="34" charset="0"/>
              </a:rPr>
              <a:t>Les tout-petits ! </a:t>
            </a:r>
            <a:endParaRPr lang="fr-CA" sz="3200" b="1" dirty="0"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09" y="3276600"/>
            <a:ext cx="3886200" cy="2594039"/>
          </a:xfrm>
          <a:prstGeom prst="rect">
            <a:avLst/>
          </a:prstGeom>
          <a:ln w="381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442875"/>
            <a:ext cx="1524000" cy="58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47850"/>
      </p:ext>
    </p:extLst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332</Words>
  <Application>Microsoft Office PowerPoint</Application>
  <PresentationFormat>Affichage à l'écran (4:3)</PresentationFormat>
  <Paragraphs>69</Paragraphs>
  <Slides>20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Rotonde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Sirois</dc:creator>
  <cp:lastModifiedBy>Sirois</cp:lastModifiedBy>
  <cp:revision>80</cp:revision>
  <dcterms:created xsi:type="dcterms:W3CDTF">2016-04-03T20:26:24Z</dcterms:created>
  <dcterms:modified xsi:type="dcterms:W3CDTF">2016-04-09T17:48:07Z</dcterms:modified>
</cp:coreProperties>
</file>