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5" r:id="rId10"/>
    <p:sldId id="269" r:id="rId11"/>
  </p:sldIdLst>
  <p:sldSz cx="9144000" cy="5143500" type="screen16x9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000099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75" autoAdjust="0"/>
  </p:normalViewPr>
  <p:slideViewPr>
    <p:cSldViewPr>
      <p:cViewPr>
        <p:scale>
          <a:sx n="136" d="100"/>
          <a:sy n="136" d="100"/>
        </p:scale>
        <p:origin x="-80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47E1-12D2-4255-90F1-C6E439CF35FC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BCA6-2895-43A4-BD14-9593F1A43C8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10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3A97-4F80-4DEB-9924-CEBB402A4096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8E2F-0687-4A80-AB8D-AD797D241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75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B35B-4EDF-4FCC-8E3C-A014B8B35FAF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98EA-DB17-4783-A59E-94C22D572B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67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2D8C-52B0-4245-8C29-53EB640A400B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04F0-BE8C-47C3-A5BE-28C882899B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34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7F20-F5DC-4E11-BA0B-B0D9B72A7E0D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2E32-08C1-4D75-A997-C4239ACE0D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128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E2D1-72DE-4375-843D-F7FBEA08BA26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3097-0A1B-42D5-8929-3F649EABC0F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32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8BB5-AA5C-4183-9F78-912B92B37436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B787-E8EC-4EB1-AE36-5857238ADD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34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D12-7729-428B-B2C3-6630D603360F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321C-4285-432F-8AD0-696DEC6D9F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8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5234-EAF7-4844-96E1-5A2B0F2B55DA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C22-F36E-4D8F-B940-A425EC924B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7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7D4F-4662-4B2E-824A-0E3325F510E2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7A85-4A8D-4E27-A72F-22778C7340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88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AAD4-FC2F-4A77-9B2F-1E36B36D458A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6FF1-89FE-4413-B6AD-FDD1A9996B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0CF6D60-FBDE-45A0-B43E-583C5335F2AF}" type="datetimeFigureOut">
              <a:rPr lang="fr-CA"/>
              <a:pPr>
                <a:defRPr/>
              </a:pPr>
              <a:t>2016-03-26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F54F7A-3F17-4434-A507-5A7123E57C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9" r:id="rId2"/>
    <p:sldLayoutId id="2147483878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9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5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81" y="843558"/>
            <a:ext cx="5177869" cy="3883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 rot="5400000">
            <a:off x="1449737" y="2467805"/>
            <a:ext cx="800219" cy="288031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fr-CA" sz="4000" dirty="0">
                <a:solidFill>
                  <a:schemeClr val="accent2">
                    <a:lumMod val="50000"/>
                  </a:schemeClr>
                </a:solidFill>
              </a:rPr>
              <a:t>Centenaire</a:t>
            </a:r>
            <a:endParaRPr lang="fr-CA" dirty="0"/>
          </a:p>
        </p:txBody>
      </p:sp>
      <p:pic>
        <p:nvPicPr>
          <p:cNvPr id="5124" name="Imag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91830">
            <a:off x="603250" y="1160463"/>
            <a:ext cx="2335213" cy="218916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ichel Pépé - La Source d'Emeraude  (Relaxing musi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321982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00088"/>
            <a:ext cx="5710238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493">
            <a:off x="711685" y="1743059"/>
            <a:ext cx="2667764" cy="198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250825" y="788988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3600">
              <a:latin typeface="Christie" pitchFamily="2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971550" y="2500313"/>
            <a:ext cx="3024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800">
              <a:solidFill>
                <a:srgbClr val="C00000"/>
              </a:solidFill>
              <a:latin typeface="Christie" pitchFamily="2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16238" y="3292475"/>
            <a:ext cx="3024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800">
              <a:solidFill>
                <a:srgbClr val="C00000"/>
              </a:solidFill>
              <a:latin typeface="Christie" pitchFamily="2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292725" y="4030663"/>
            <a:ext cx="3382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2800">
              <a:solidFill>
                <a:srgbClr val="C00000"/>
              </a:solidFill>
              <a:latin typeface="Christie" pitchFamily="2" charset="0"/>
            </a:endParaRPr>
          </a:p>
        </p:txBody>
      </p:sp>
      <p:pic>
        <p:nvPicPr>
          <p:cNvPr id="8" name="Sour369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15566"/>
            <a:ext cx="5052748" cy="3792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Imag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165949">
            <a:off x="6519862" y="2079626"/>
            <a:ext cx="2214563" cy="207486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1"/>
          <p:cNvSpPr txBox="1">
            <a:spLocks noChangeArrowheads="1"/>
          </p:cNvSpPr>
          <p:nvPr/>
        </p:nvSpPr>
        <p:spPr bwMode="auto">
          <a:xfrm>
            <a:off x="361950" y="1492250"/>
            <a:ext cx="698341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58B8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3986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986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altLang="fr-FR" sz="48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Sur les vagues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altLang="fr-FR" sz="48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incertaines de l’exil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altLang="fr-FR" sz="48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Vogue et tangue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altLang="fr-FR" sz="48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le bateau vers Sept-Îles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CA" altLang="fr-FR" sz="5400" dirty="0" smtClean="0">
              <a:solidFill>
                <a:schemeClr val="accent2">
                  <a:lumMod val="50000"/>
                </a:schemeClr>
              </a:solidFill>
              <a:latin typeface="Christie" pitchFamily="2" charset="0"/>
            </a:endParaRPr>
          </a:p>
        </p:txBody>
      </p:sp>
      <p:sp>
        <p:nvSpPr>
          <p:cNvPr id="7171" name="ZoneTexte 17"/>
          <p:cNvSpPr txBox="1">
            <a:spLocks noChangeArrowheads="1"/>
          </p:cNvSpPr>
          <p:nvPr/>
        </p:nvSpPr>
        <p:spPr bwMode="auto">
          <a:xfrm>
            <a:off x="2699792" y="483518"/>
            <a:ext cx="36724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altLang="fr-FR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ristie" pitchFamily="2" charset="0"/>
              </a:rPr>
              <a:t>Poème </a:t>
            </a:r>
          </a:p>
        </p:txBody>
      </p:sp>
      <p:pic>
        <p:nvPicPr>
          <p:cNvPr id="717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92250"/>
            <a:ext cx="218916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2"/>
          <p:cNvSpPr txBox="1">
            <a:spLocks noChangeArrowheads="1"/>
          </p:cNvSpPr>
          <p:nvPr/>
        </p:nvSpPr>
        <p:spPr bwMode="auto">
          <a:xfrm>
            <a:off x="468313" y="1357313"/>
            <a:ext cx="7848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Transportant des filles de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Reine Antier à son bord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Nos devancières,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futures femmes du Nord.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4800">
              <a:latin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2372">
            <a:off x="6416675" y="1992313"/>
            <a:ext cx="2116138" cy="1984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663575" y="1679575"/>
            <a:ext cx="8064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Premier rameau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                 d’un espoir naissant                                      D’une liberté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                 nouvellement acquise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4671">
            <a:off x="5656263" y="841375"/>
            <a:ext cx="2155825" cy="20208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539750" y="1276350"/>
            <a:ext cx="81359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Le Canada, havre de paix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                    et sol accueillant  </a:t>
            </a:r>
          </a:p>
        </p:txBody>
      </p:sp>
      <p:sp>
        <p:nvSpPr>
          <p:cNvPr id="10243" name="ZoneTexte 8"/>
          <p:cNvSpPr txBox="1">
            <a:spLocks noChangeArrowheads="1"/>
          </p:cNvSpPr>
          <p:nvPr/>
        </p:nvSpPr>
        <p:spPr bwMode="auto">
          <a:xfrm>
            <a:off x="2808288" y="2928938"/>
            <a:ext cx="59039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Est devenu berceau       pour une foi transmise.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192338"/>
            <a:ext cx="2447925" cy="22939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323850" y="1995488"/>
            <a:ext cx="84963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400" i="1">
                <a:solidFill>
                  <a:srgbClr val="000066"/>
                </a:solidFill>
                <a:latin typeface="Calibri" pitchFamily="34" charset="0"/>
              </a:rPr>
              <a:t>De leurs racines nous émergeons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400" i="1">
                <a:solidFill>
                  <a:srgbClr val="000066"/>
                </a:solidFill>
                <a:latin typeface="Calibri" pitchFamily="34" charset="0"/>
              </a:rPr>
              <a:t>De leurs valeurs nous témoignons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400" i="1">
                <a:solidFill>
                  <a:srgbClr val="000066"/>
                </a:solidFill>
                <a:latin typeface="Calibri" pitchFamily="34" charset="0"/>
              </a:rPr>
              <a:t>De leur force nous nous habillons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400" i="1">
                <a:solidFill>
                  <a:srgbClr val="000066"/>
                </a:solidFill>
                <a:latin typeface="Calibri" pitchFamily="34" charset="0"/>
              </a:rPr>
              <a:t>De leur audace nous nous rappelons.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96496">
            <a:off x="3547269" y="613569"/>
            <a:ext cx="1931988" cy="1809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539750" y="1419225"/>
            <a:ext cx="698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Leur vaillance nous imitons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Leur fierté nous cultivons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Cent ans d’histoire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nous nous remémorons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11468">
            <a:off x="6108700" y="2736850"/>
            <a:ext cx="2346325" cy="22002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2"/>
          <p:cNvSpPr txBox="1">
            <a:spLocks noChangeArrowheads="1"/>
          </p:cNvSpPr>
          <p:nvPr/>
        </p:nvSpPr>
        <p:spPr bwMode="auto">
          <a:xfrm>
            <a:off x="323850" y="987425"/>
            <a:ext cx="8280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CD2D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L’amour toujours nous célébrons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4800" i="1">
                <a:solidFill>
                  <a:srgbClr val="000066"/>
                </a:solidFill>
                <a:latin typeface="Calibri" pitchFamily="34" charset="0"/>
              </a:rPr>
              <a:t>Au cœur de notre mission 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 i="1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2400">
                <a:solidFill>
                  <a:srgbClr val="000066"/>
                </a:solidFill>
                <a:latin typeface="Calibri" pitchFamily="34" charset="0"/>
              </a:rPr>
              <a:t>Auteure : Nicole Jean, r.e.j.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04" y="2715766"/>
            <a:ext cx="1965072" cy="2023809"/>
          </a:xfrm>
          <a:prstGeom prst="ellipse">
            <a:avLst/>
          </a:prstGeom>
          <a:ln w="9525">
            <a:solidFill>
              <a:srgbClr val="00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31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2697">
            <a:off x="1300163" y="3352800"/>
            <a:ext cx="17732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heel spokes="1"/>
      </p:transition>
    </mc:Choice>
    <mc:Fallback xmlns="">
      <p:transition advClick="0" advTm="10000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C0000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C00000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Personnalisé 3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C00000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1094</TotalTime>
  <Words>117</Words>
  <Application>Microsoft Macintosh PowerPoint</Application>
  <PresentationFormat>On-screen Show (16:9)</PresentationFormat>
  <Paragraphs>28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Débit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Propriétaire</dc:creator>
  <cp:lastModifiedBy>Mathieu Sirois</cp:lastModifiedBy>
  <cp:revision>213</cp:revision>
  <dcterms:created xsi:type="dcterms:W3CDTF">2012-02-21T13:38:21Z</dcterms:created>
  <dcterms:modified xsi:type="dcterms:W3CDTF">2016-03-26T12:51:25Z</dcterms:modified>
</cp:coreProperties>
</file>